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 showGuides="1">
      <p:cViewPr varScale="1">
        <p:scale>
          <a:sx n="65" d="100"/>
          <a:sy n="65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B6FA-4E44-4F3C-8000-520CC7AD12E3}" type="datetimeFigureOut">
              <a:rPr lang="en-GB" smtClean="0"/>
              <a:t>30/09/2014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311B-1F06-463B-A413-449E21D47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61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B6FA-4E44-4F3C-8000-520CC7AD12E3}" type="datetimeFigureOut">
              <a:rPr lang="en-GB" smtClean="0"/>
              <a:t>30/09/2014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311B-1F06-463B-A413-449E21D47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87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B6FA-4E44-4F3C-8000-520CC7AD12E3}" type="datetimeFigureOut">
              <a:rPr lang="en-GB" smtClean="0"/>
              <a:t>30/09/2014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311B-1F06-463B-A413-449E21D47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465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B6FA-4E44-4F3C-8000-520CC7AD12E3}" type="datetimeFigureOut">
              <a:rPr lang="en-GB" smtClean="0"/>
              <a:t>30/09/2014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311B-1F06-463B-A413-449E21D47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772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B6FA-4E44-4F3C-8000-520CC7AD12E3}" type="datetimeFigureOut">
              <a:rPr lang="en-GB" smtClean="0"/>
              <a:t>30/09/2014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311B-1F06-463B-A413-449E21D47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902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B6FA-4E44-4F3C-8000-520CC7AD12E3}" type="datetimeFigureOut">
              <a:rPr lang="en-GB" smtClean="0"/>
              <a:t>30/09/2014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311B-1F06-463B-A413-449E21D47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8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B6FA-4E44-4F3C-8000-520CC7AD12E3}" type="datetimeFigureOut">
              <a:rPr lang="en-GB" smtClean="0"/>
              <a:t>30/09/2014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311B-1F06-463B-A413-449E21D47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868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B6FA-4E44-4F3C-8000-520CC7AD12E3}" type="datetimeFigureOut">
              <a:rPr lang="en-GB" smtClean="0"/>
              <a:t>30/09/2014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311B-1F06-463B-A413-449E21D47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130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B6FA-4E44-4F3C-8000-520CC7AD12E3}" type="datetimeFigureOut">
              <a:rPr lang="en-GB" smtClean="0"/>
              <a:t>30/09/2014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311B-1F06-463B-A413-449E21D47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630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B6FA-4E44-4F3C-8000-520CC7AD12E3}" type="datetimeFigureOut">
              <a:rPr lang="en-GB" smtClean="0"/>
              <a:t>30/09/2014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311B-1F06-463B-A413-449E21D47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057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B6FA-4E44-4F3C-8000-520CC7AD12E3}" type="datetimeFigureOut">
              <a:rPr lang="en-GB" smtClean="0"/>
              <a:t>30/09/2014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311B-1F06-463B-A413-449E21D47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105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DB6FA-4E44-4F3C-8000-520CC7AD12E3}" type="datetimeFigureOut">
              <a:rPr lang="en-GB" smtClean="0"/>
              <a:t>30/09/2014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E311B-1F06-463B-A413-449E21D47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898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3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13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3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37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3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58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3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87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3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36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3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23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3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79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Ashworth</dc:creator>
  <cp:lastModifiedBy>James Ashworth</cp:lastModifiedBy>
  <cp:revision>2</cp:revision>
  <dcterms:created xsi:type="dcterms:W3CDTF">2014-09-30T15:52:22Z</dcterms:created>
  <dcterms:modified xsi:type="dcterms:W3CDTF">2014-09-30T16:01:10Z</dcterms:modified>
</cp:coreProperties>
</file>